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F85D-9DA4-45BA-815B-6A0CCADBA093}" type="datetimeFigureOut">
              <a:rPr lang="tr-TR" smtClean="0"/>
              <a:t>26.09.2018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F3D3-4AC8-4407-A4EC-6BEFEA6115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7928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F85D-9DA4-45BA-815B-6A0CCADBA093}" type="datetimeFigureOut">
              <a:rPr lang="tr-TR" smtClean="0"/>
              <a:t>26.09.2018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F3D3-4AC8-4407-A4EC-6BEFEA6115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340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F85D-9DA4-45BA-815B-6A0CCADBA093}" type="datetimeFigureOut">
              <a:rPr lang="tr-TR" smtClean="0"/>
              <a:t>26.09.2018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F3D3-4AC8-4407-A4EC-6BEFEA6115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6552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F85D-9DA4-45BA-815B-6A0CCADBA093}" type="datetimeFigureOut">
              <a:rPr lang="tr-TR" smtClean="0"/>
              <a:t>26.09.2018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F3D3-4AC8-4407-A4EC-6BEFEA6115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2133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F85D-9DA4-45BA-815B-6A0CCADBA093}" type="datetimeFigureOut">
              <a:rPr lang="tr-TR" smtClean="0"/>
              <a:t>26.09.2018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F3D3-4AC8-4407-A4EC-6BEFEA6115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84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F85D-9DA4-45BA-815B-6A0CCADBA093}" type="datetimeFigureOut">
              <a:rPr lang="tr-TR" smtClean="0"/>
              <a:t>26.09.2018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F3D3-4AC8-4407-A4EC-6BEFEA6115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9784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F85D-9DA4-45BA-815B-6A0CCADBA093}" type="datetimeFigureOut">
              <a:rPr lang="tr-TR" smtClean="0"/>
              <a:t>26.09.2018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F3D3-4AC8-4407-A4EC-6BEFEA6115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6598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F85D-9DA4-45BA-815B-6A0CCADBA093}" type="datetimeFigureOut">
              <a:rPr lang="tr-TR" smtClean="0"/>
              <a:t>26.09.2018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F3D3-4AC8-4407-A4EC-6BEFEA6115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8486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F85D-9DA4-45BA-815B-6A0CCADBA093}" type="datetimeFigureOut">
              <a:rPr lang="tr-TR" smtClean="0"/>
              <a:t>26.09.2018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F3D3-4AC8-4407-A4EC-6BEFEA6115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023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F85D-9DA4-45BA-815B-6A0CCADBA093}" type="datetimeFigureOut">
              <a:rPr lang="tr-TR" smtClean="0"/>
              <a:t>26.09.2018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F3D3-4AC8-4407-A4EC-6BEFEA6115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9412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F85D-9DA4-45BA-815B-6A0CCADBA093}" type="datetimeFigureOut">
              <a:rPr lang="tr-TR" smtClean="0"/>
              <a:t>26.09.2018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F3D3-4AC8-4407-A4EC-6BEFEA6115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184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0F85D-9DA4-45BA-815B-6A0CCADBA093}" type="datetimeFigureOut">
              <a:rPr lang="tr-TR" smtClean="0"/>
              <a:t>26.09.2018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0F3D3-4AC8-4407-A4EC-6BEFEA6115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127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466" y="34919"/>
            <a:ext cx="8199554" cy="682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627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Geniş ekran</PresentationFormat>
  <Paragraphs>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Hulya Babila</dc:creator>
  <cp:lastModifiedBy>Hulya Babila</cp:lastModifiedBy>
  <cp:revision>2</cp:revision>
  <dcterms:created xsi:type="dcterms:W3CDTF">2018-09-26T05:32:09Z</dcterms:created>
  <dcterms:modified xsi:type="dcterms:W3CDTF">2018-09-26T05:37:03Z</dcterms:modified>
</cp:coreProperties>
</file>